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notesSlides/notesSlide1.xml" ContentType="application/vnd.openxmlformats-officedocument.presentationml.notesSlide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notesSlides/notesSlide2.xml" ContentType="application/vnd.openxmlformats-officedocument.presentationml.notesSlide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notesSlides/notesSlide3.xml" ContentType="application/vnd.openxmlformats-officedocument.presentationml.notesSlide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notesSlides/notesSlide4.xml" ContentType="application/vnd.openxmlformats-officedocument.presentationml.notesSlide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7" r:id="rId2"/>
  </p:sldMasterIdLst>
  <p:notesMasterIdLst>
    <p:notesMasterId r:id="rId10"/>
  </p:notesMasterIdLst>
  <p:handoutMasterIdLst>
    <p:handoutMasterId r:id="rId11"/>
  </p:handoutMasterIdLst>
  <p:sldIdLst>
    <p:sldId id="258" r:id="rId3"/>
    <p:sldId id="395" r:id="rId4"/>
    <p:sldId id="388" r:id="rId5"/>
    <p:sldId id="406" r:id="rId6"/>
    <p:sldId id="389" r:id="rId7"/>
    <p:sldId id="407" r:id="rId8"/>
    <p:sldId id="261" r:id="rId9"/>
  </p:sldIdLst>
  <p:sldSz cx="12192000" cy="6858000"/>
  <p:notesSz cx="6858000" cy="9144000"/>
  <p:embeddedFontLst>
    <p:embeddedFont>
      <p:font typeface="微软雅黑" panose="020B0503020204020204" pitchFamily="34" charset="-122"/>
      <p:regular r:id="rId12"/>
      <p:bold r:id="rId1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78" autoAdjust="0"/>
    <p:restoredTop sz="87579" autoAdjust="0"/>
  </p:normalViewPr>
  <p:slideViewPr>
    <p:cSldViewPr snapToGrid="0">
      <p:cViewPr varScale="1">
        <p:scale>
          <a:sx n="76" d="100"/>
          <a:sy n="76" d="100"/>
        </p:scale>
        <p:origin x="998" y="91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2020/5/22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49F42C-2DAE-424C-A4B8-3140182C3E9F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6.xml"/><Relationship Id="rId7" Type="http://schemas.openxmlformats.org/officeDocument/2006/relationships/tags" Target="../tags/tag20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image" Target="../media/image3.png"/><Relationship Id="rId5" Type="http://schemas.openxmlformats.org/officeDocument/2006/relationships/tags" Target="../tags/tag18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17.xml"/><Relationship Id="rId9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23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9" Type="http://schemas.openxmlformats.org/officeDocument/2006/relationships/image" Target="file:///C:\Users\1V994W2\PycharmProjects\PPT_Background_Generation/pic_temp/pic_half_left.png" TargetMode="Externa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12" Type="http://schemas.openxmlformats.org/officeDocument/2006/relationships/image" Target="../media/image3.png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31.xml"/><Relationship Id="rId10" Type="http://schemas.openxmlformats.org/officeDocument/2006/relationships/image" Target="../media/image2.png"/><Relationship Id="rId4" Type="http://schemas.openxmlformats.org/officeDocument/2006/relationships/tags" Target="../tags/tag30.xml"/><Relationship Id="rId9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13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tags" Target="../tags/tag37.xml"/><Relationship Id="rId7" Type="http://schemas.openxmlformats.org/officeDocument/2006/relationships/tags" Target="../tags/tag41.xml"/><Relationship Id="rId12" Type="http://schemas.openxmlformats.org/officeDocument/2006/relationships/image" Target="../media/image2.png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39.xml"/><Relationship Id="rId15" Type="http://schemas.openxmlformats.org/officeDocument/2006/relationships/image" Target="file:///C:\Users\1V994W2\PycharmProjects\PPT_Background_Generation/pic_temp/1_pic_quater_right_up.png" TargetMode="External"/><Relationship Id="rId10" Type="http://schemas.openxmlformats.org/officeDocument/2006/relationships/tags" Target="../tags/tag44.xml"/><Relationship Id="rId4" Type="http://schemas.openxmlformats.org/officeDocument/2006/relationships/tags" Target="../tags/tag38.xml"/><Relationship Id="rId9" Type="http://schemas.openxmlformats.org/officeDocument/2006/relationships/tags" Target="../tags/tag43.xml"/><Relationship Id="rId1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47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9" Type="http://schemas.openxmlformats.org/officeDocument/2006/relationships/image" Target="file:///C:\Users\1V994W2\Documents\Tencent%20Files\574576071\FileRecv\&#25340;&#35013;&#32032;&#26448;\&#20845;&#21313;\\2\subject_holdleft_51,170,185_0_staid_full_0.png" TargetMode="Externa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4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61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56.xml"/><Relationship Id="rId7" Type="http://schemas.openxmlformats.org/officeDocument/2006/relationships/tags" Target="../tags/tag60.xml"/><Relationship Id="rId12" Type="http://schemas.openxmlformats.org/officeDocument/2006/relationships/image" Target="../media/image3.png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tags" Target="../tags/tag59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58.xml"/><Relationship Id="rId10" Type="http://schemas.openxmlformats.org/officeDocument/2006/relationships/image" Target="../media/image2.png"/><Relationship Id="rId4" Type="http://schemas.openxmlformats.org/officeDocument/2006/relationships/tags" Target="../tags/tag57.xml"/><Relationship Id="rId9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64.xml"/><Relationship Id="rId7" Type="http://schemas.openxmlformats.org/officeDocument/2006/relationships/tags" Target="../tags/tag68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tags" Target="../tags/tag67.xml"/><Relationship Id="rId11" Type="http://schemas.openxmlformats.org/officeDocument/2006/relationships/image" Target="../media/image3.png"/><Relationship Id="rId5" Type="http://schemas.openxmlformats.org/officeDocument/2006/relationships/tags" Target="../tags/tag66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65.xml"/><Relationship Id="rId9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71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tags" Target="../tags/tag74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73.xml"/><Relationship Id="rId10" Type="http://schemas.openxmlformats.org/officeDocument/2006/relationships/image" Target="../media/image3.png"/><Relationship Id="rId4" Type="http://schemas.openxmlformats.org/officeDocument/2006/relationships/tags" Target="../tags/tag72.xml"/><Relationship Id="rId9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82.xml"/><Relationship Id="rId3" Type="http://schemas.openxmlformats.org/officeDocument/2006/relationships/tags" Target="../tags/tag77.xml"/><Relationship Id="rId7" Type="http://schemas.openxmlformats.org/officeDocument/2006/relationships/tags" Target="../tags/tag81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6" Type="http://schemas.openxmlformats.org/officeDocument/2006/relationships/tags" Target="../tags/tag80.xml"/><Relationship Id="rId11" Type="http://schemas.openxmlformats.org/officeDocument/2006/relationships/image" Target="file:///C:\Users\1V994W2\PycharmProjects\PPT_Background_Generation/pic_temp/pic_sup.png" TargetMode="External"/><Relationship Id="rId5" Type="http://schemas.openxmlformats.org/officeDocument/2006/relationships/tags" Target="../tags/tag79.xml"/><Relationship Id="rId10" Type="http://schemas.openxmlformats.org/officeDocument/2006/relationships/image" Target="../media/image1.png"/><Relationship Id="rId4" Type="http://schemas.openxmlformats.org/officeDocument/2006/relationships/tags" Target="../tags/tag78.xml"/><Relationship Id="rId9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85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6" Type="http://schemas.openxmlformats.org/officeDocument/2006/relationships/tags" Target="../tags/tag88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87.xml"/><Relationship Id="rId10" Type="http://schemas.openxmlformats.org/officeDocument/2006/relationships/image" Target="../media/image3.png"/><Relationship Id="rId4" Type="http://schemas.openxmlformats.org/officeDocument/2006/relationships/tags" Target="../tags/tag86.xml"/><Relationship Id="rId9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96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91.xml"/><Relationship Id="rId7" Type="http://schemas.openxmlformats.org/officeDocument/2006/relationships/tags" Target="../tags/tag95.xml"/><Relationship Id="rId12" Type="http://schemas.openxmlformats.org/officeDocument/2006/relationships/image" Target="../media/image3.png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6" Type="http://schemas.openxmlformats.org/officeDocument/2006/relationships/tags" Target="../tags/tag94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93.xml"/><Relationship Id="rId10" Type="http://schemas.openxmlformats.org/officeDocument/2006/relationships/image" Target="../media/image2.png"/><Relationship Id="rId4" Type="http://schemas.openxmlformats.org/officeDocument/2006/relationships/tags" Target="../tags/tag92.xml"/><Relationship Id="rId9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04.xml"/><Relationship Id="rId3" Type="http://schemas.openxmlformats.org/officeDocument/2006/relationships/tags" Target="../tags/tag99.xml"/><Relationship Id="rId7" Type="http://schemas.openxmlformats.org/officeDocument/2006/relationships/tags" Target="../tags/tag103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tags" Target="../tags/tag102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101.xml"/><Relationship Id="rId10" Type="http://schemas.openxmlformats.org/officeDocument/2006/relationships/image" Target="../media/image2.png"/><Relationship Id="rId4" Type="http://schemas.openxmlformats.org/officeDocument/2006/relationships/tags" Target="../tags/tag100.xml"/><Relationship Id="rId9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12.xml"/><Relationship Id="rId13" Type="http://schemas.openxmlformats.org/officeDocument/2006/relationships/image" Target="../media/image3.png"/><Relationship Id="rId3" Type="http://schemas.openxmlformats.org/officeDocument/2006/relationships/tags" Target="../tags/tag107.xml"/><Relationship Id="rId7" Type="http://schemas.openxmlformats.org/officeDocument/2006/relationships/tags" Target="../tags/tag111.xml"/><Relationship Id="rId12" Type="http://schemas.openxmlformats.org/officeDocument/2006/relationships/image" Target="file:///C:\Users\1V994W2\PycharmProjects\PPT_Background_Generation/pic_temp/0_pic_quater_left_up.png" TargetMode="External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11" Type="http://schemas.openxmlformats.org/officeDocument/2006/relationships/image" Target="../media/image2.png"/><Relationship Id="rId5" Type="http://schemas.openxmlformats.org/officeDocument/2006/relationships/tags" Target="../tags/tag109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08.xml"/><Relationship Id="rId9" Type="http://schemas.openxmlformats.org/officeDocument/2006/relationships/tags" Target="../tags/tag113.xml"/><Relationship Id="rId14" Type="http://schemas.openxmlformats.org/officeDocument/2006/relationships/image" Target="file:///C:\Users\1V994W2\PycharmProjects\PPT_Background_Generation/pic_temp/1_pic_quater_right_up.png" TargetMode="Externa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121.xml"/><Relationship Id="rId13" Type="http://schemas.openxmlformats.org/officeDocument/2006/relationships/image" Target="../media/image3.png"/><Relationship Id="rId3" Type="http://schemas.openxmlformats.org/officeDocument/2006/relationships/tags" Target="../tags/tag116.xml"/><Relationship Id="rId7" Type="http://schemas.openxmlformats.org/officeDocument/2006/relationships/tags" Target="../tags/tag120.xml"/><Relationship Id="rId12" Type="http://schemas.openxmlformats.org/officeDocument/2006/relationships/image" Target="file:///C:\Users\1V994W2\PycharmProjects\PPT_Background_Generation/pic_temp/0_pic_quater_left_up.png" TargetMode="External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6" Type="http://schemas.openxmlformats.org/officeDocument/2006/relationships/tags" Target="../tags/tag119.xml"/><Relationship Id="rId11" Type="http://schemas.openxmlformats.org/officeDocument/2006/relationships/image" Target="../media/image2.png"/><Relationship Id="rId5" Type="http://schemas.openxmlformats.org/officeDocument/2006/relationships/tags" Target="../tags/tag118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17.xml"/><Relationship Id="rId9" Type="http://schemas.openxmlformats.org/officeDocument/2006/relationships/tags" Target="../tags/tag122.xml"/><Relationship Id="rId14" Type="http://schemas.openxmlformats.org/officeDocument/2006/relationships/image" Target="file:///C:\Users\1V994W2\PycharmProjects\PPT_Background_Generation/pic_temp/1_pic_quater_right_up.png" TargetMode="Externa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130.xml"/><Relationship Id="rId13" Type="http://schemas.openxmlformats.org/officeDocument/2006/relationships/image" Target="../media/image2.png"/><Relationship Id="rId3" Type="http://schemas.openxmlformats.org/officeDocument/2006/relationships/tags" Target="../tags/tag125.xml"/><Relationship Id="rId7" Type="http://schemas.openxmlformats.org/officeDocument/2006/relationships/tags" Target="../tags/tag129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24.xml"/><Relationship Id="rId16" Type="http://schemas.openxmlformats.org/officeDocument/2006/relationships/image" Target="file:///C:\Users\1V994W2\PycharmProjects\PPT_Background_Generation/pic_temp/1_pic_quater_right_up.png" TargetMode="External"/><Relationship Id="rId1" Type="http://schemas.openxmlformats.org/officeDocument/2006/relationships/tags" Target="../tags/tag123.xml"/><Relationship Id="rId6" Type="http://schemas.openxmlformats.org/officeDocument/2006/relationships/tags" Target="../tags/tag128.xml"/><Relationship Id="rId11" Type="http://schemas.openxmlformats.org/officeDocument/2006/relationships/tags" Target="../tags/tag133.xml"/><Relationship Id="rId5" Type="http://schemas.openxmlformats.org/officeDocument/2006/relationships/tags" Target="../tags/tag127.xml"/><Relationship Id="rId15" Type="http://schemas.openxmlformats.org/officeDocument/2006/relationships/image" Target="../media/image3.png"/><Relationship Id="rId10" Type="http://schemas.openxmlformats.org/officeDocument/2006/relationships/tags" Target="../tags/tag132.xml"/><Relationship Id="rId4" Type="http://schemas.openxmlformats.org/officeDocument/2006/relationships/tags" Target="../tags/tag126.xml"/><Relationship Id="rId9" Type="http://schemas.openxmlformats.org/officeDocument/2006/relationships/tags" Target="../tags/tag131.xml"/><Relationship Id="rId14" Type="http://schemas.openxmlformats.org/officeDocument/2006/relationships/image" Target="file:///C:\Users\1V994W2\PycharmProjects\PPT_Background_Generation/pic_temp/0_pic_quater_left_up.png" TargetMode="Externa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141.xml"/><Relationship Id="rId13" Type="http://schemas.openxmlformats.org/officeDocument/2006/relationships/image" Target="file:///C:\Users\1V994W2\PycharmProjects\PPT_Background_Generation/pic_temp/1_pic_quater_right_up.png" TargetMode="External"/><Relationship Id="rId3" Type="http://schemas.openxmlformats.org/officeDocument/2006/relationships/tags" Target="../tags/tag136.xml"/><Relationship Id="rId7" Type="http://schemas.openxmlformats.org/officeDocument/2006/relationships/tags" Target="../tags/tag140.xml"/><Relationship Id="rId12" Type="http://schemas.openxmlformats.org/officeDocument/2006/relationships/image" Target="../media/image3.png"/><Relationship Id="rId2" Type="http://schemas.openxmlformats.org/officeDocument/2006/relationships/tags" Target="../tags/tag135.xml"/><Relationship Id="rId1" Type="http://schemas.openxmlformats.org/officeDocument/2006/relationships/tags" Target="../tags/tag134.xml"/><Relationship Id="rId6" Type="http://schemas.openxmlformats.org/officeDocument/2006/relationships/tags" Target="../tags/tag139.xml"/><Relationship Id="rId11" Type="http://schemas.openxmlformats.org/officeDocument/2006/relationships/image" Target="file:///C:\Users\1V994W2\PycharmProjects\PPT_Background_Generation/pic_temp/0_pic_quater_left_up.png" TargetMode="External"/><Relationship Id="rId5" Type="http://schemas.openxmlformats.org/officeDocument/2006/relationships/tags" Target="../tags/tag138.xml"/><Relationship Id="rId10" Type="http://schemas.openxmlformats.org/officeDocument/2006/relationships/image" Target="../media/image2.png"/><Relationship Id="rId4" Type="http://schemas.openxmlformats.org/officeDocument/2006/relationships/tags" Target="../tags/tag137.xml"/><Relationship Id="rId9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10" Type="http://schemas.openxmlformats.org/officeDocument/2006/relationships/image" Target="file:///C:\Users\1V994W2\PycharmProjects\PPT_Background_Generation/pic_temp/pic_sup.png" TargetMode="External"/><Relationship Id="rId4" Type="http://schemas.openxmlformats.org/officeDocument/2006/relationships/tags" Target="../tags/tag10.xml"/><Relationship Id="rId9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669882" y="23088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/>
                <a:latin typeface="+mn-ea"/>
                <a:ea typeface="+mn-ea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669925" y="3565525"/>
            <a:ext cx="10852150" cy="801370"/>
          </a:xfrm>
        </p:spPr>
        <p:txBody>
          <a:bodyPr lIns="101600" tIns="38100" rIns="76200" bIns="38100" anchor="ctr" anchorCtr="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3612445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5"/>
            </p:custDataLst>
          </p:nvPr>
        </p:nvSpPr>
        <p:spPr>
          <a:xfrm>
            <a:off x="3312160" y="3244850"/>
            <a:ext cx="5567680" cy="835660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4000"/>
              <a:buFont typeface="Arial" panose="020B0604020202020204" pitchFamily="34" charset="0"/>
              <a:buNone/>
              <a:defRPr sz="4000" b="0" spc="400">
                <a:solidFill>
                  <a:schemeClr val="tx1"/>
                </a:solidFill>
                <a:latin typeface="Arial" panose="020B0604020202020204" pitchFamily="34" charset="0"/>
                <a:ea typeface="汉仪旗黑-75S" panose="00020600040101010101" charset="-122"/>
              </a:defRPr>
            </a:lvl1pPr>
          </a:lstStyle>
          <a:p>
            <a:r>
              <a:rPr lang="zh-CN" altLang="en-US"/>
              <a:t>编辑标题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6"/>
            </p:custDataLst>
          </p:nvPr>
        </p:nvSpPr>
        <p:spPr>
          <a:xfrm>
            <a:off x="3312160" y="4283711"/>
            <a:ext cx="5567680" cy="734695"/>
          </a:xfrm>
        </p:spPr>
        <p:txBody>
          <a:bodyPr vert="horz" wrap="square" lIns="0" tIns="0" rIns="0" bIns="0" anchor="t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ts val="1600"/>
              <a:buFont typeface="Arial" panose="020B0604020202020204" pitchFamily="34" charset="0"/>
              <a:buNone/>
              <a:defRPr sz="1600" b="0" spc="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/>
              <a:t>单击此处编辑副标题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1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4" r:link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6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7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194560"/>
            <a:ext cx="4389120" cy="2468880"/>
          </a:xfrm>
          <a:prstGeom prst="rect">
            <a:avLst/>
          </a:prstGeom>
        </p:spPr>
      </p:pic>
      <p:sp>
        <p:nvSpPr>
          <p:cNvPr id="6" name="矩形 5"/>
          <p:cNvSpPr/>
          <p:nvPr userDrawn="1">
            <p:custDataLst>
              <p:tags r:id="rId2"/>
            </p:custDataLst>
          </p:nvPr>
        </p:nvSpPr>
        <p:spPr>
          <a:xfrm>
            <a:off x="4876800" y="0"/>
            <a:ext cx="73152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0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1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5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  <a:t>2020/5/22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3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4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1"/>
            </p:custDataLst>
          </p:nvPr>
        </p:nvPicPr>
        <p:blipFill>
          <a:blip r:embed="rId10"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6" hasCustomPrompt="1"/>
            <p:custDataLst>
              <p:tags r:id="rId5"/>
            </p:custDataLst>
          </p:nvPr>
        </p:nvSpPr>
        <p:spPr>
          <a:xfrm>
            <a:off x="1014412" y="4418965"/>
            <a:ext cx="2011680" cy="408940"/>
          </a:xfrm>
          <a:prstGeom prst="rect">
            <a:avLst/>
          </a:prstGeom>
        </p:spPr>
        <p:txBody>
          <a:bodyPr vert="horz" wrap="square" lIns="0" tIns="0" rIns="0" bIns="0" anchor="t" anchorCtr="0">
            <a:normAutofit/>
          </a:bodyPr>
          <a:lstStyle>
            <a:lvl1pPr marL="342900" marR="0" indent="-342900" algn="l" rtl="0" eaLnBrk="1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Pts val="1600"/>
              <a:buFont typeface="Arial" panose="020B0604020202020204" pitchFamily="34" charset="0"/>
              <a:buNone/>
              <a:defRPr sz="1600" b="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100000"/>
                </a:schemeClr>
              </a:buClr>
              <a:buSzPts val="1600"/>
              <a:buFont typeface="Arial" panose="020B0604020202020204" pitchFamily="34" charset="0"/>
              <a:buNone/>
            </a:pPr>
            <a:r>
              <a:rPr lang="zh-CN" altLang="en-US"/>
              <a:t>单击此处编辑副标题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5" hasCustomPrompt="1"/>
            <p:custDataLst>
              <p:tags r:id="rId6"/>
            </p:custDataLst>
          </p:nvPr>
        </p:nvSpPr>
        <p:spPr>
          <a:xfrm>
            <a:off x="1014412" y="4893945"/>
            <a:ext cx="2011680" cy="408940"/>
          </a:xfrm>
          <a:prstGeom prst="rect">
            <a:avLst/>
          </a:prstGeom>
        </p:spPr>
        <p:txBody>
          <a:bodyPr vert="horz" wrap="square" lIns="0" tIns="0" rIns="0" bIns="0" anchor="t" anchorCtr="0">
            <a:normAutofit/>
          </a:bodyPr>
          <a:lstStyle>
            <a:lvl1pPr marL="342900" marR="0" indent="-342900" algn="l" rtl="0" eaLnBrk="1" fontAlgn="auto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Pts val="1600"/>
              <a:buFont typeface="Arial" panose="020B0604020202020204" pitchFamily="34" charset="0"/>
              <a:buNone/>
              <a:defRPr sz="1600" b="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>
                <a:schemeClr val="tx1">
                  <a:lumMod val="100000"/>
                </a:schemeClr>
              </a:buClr>
              <a:buSzPts val="1600"/>
              <a:buFont typeface="Arial" panose="020B0604020202020204" pitchFamily="34" charset="0"/>
              <a:buNone/>
            </a:pPr>
            <a:r>
              <a:rPr lang="zh-CN" altLang="en-US"/>
              <a:t>单击此处编辑副标题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idx="14" hasCustomPrompt="1"/>
            <p:custDataLst>
              <p:tags r:id="rId7"/>
            </p:custDataLst>
          </p:nvPr>
        </p:nvSpPr>
        <p:spPr>
          <a:xfrm>
            <a:off x="1014412" y="3668395"/>
            <a:ext cx="4352290" cy="370205"/>
          </a:xfrm>
        </p:spPr>
        <p:txBody>
          <a:bodyPr vert="horz" wrap="square" lIns="0" tIns="0" rIns="0" bIns="0" anchor="t" anchorCtr="0">
            <a:normAutofit/>
          </a:bodyPr>
          <a:lstStyle>
            <a:lvl1pPr marL="457200" marR="0" indent="-457200" algn="l" rtl="0" eaLnBrk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0" spc="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  <a:lumOff val="35000"/>
                </a:schemeClr>
              </a:buClr>
              <a:buSzPts val="2000"/>
              <a:buFont typeface="Arial" panose="020B0604020202020204" pitchFamily="34" charset="0"/>
              <a:buNone/>
            </a:pPr>
            <a:r>
              <a:rPr lang="zh-CN" altLang="en-US"/>
              <a:t>单击此处编辑副标题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8"/>
            </p:custDataLst>
          </p:nvPr>
        </p:nvSpPr>
        <p:spPr>
          <a:xfrm>
            <a:off x="1006792" y="2291715"/>
            <a:ext cx="4359910" cy="1172210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6600"/>
              <a:buFont typeface="Arial" panose="020B0604020202020204" pitchFamily="34" charset="0"/>
              <a:buNone/>
              <a:defRPr sz="6600" b="0" spc="700">
                <a:solidFill>
                  <a:schemeClr val="tx1"/>
                </a:solidFill>
                <a:latin typeface="Arial" panose="020B0604020202020204" pitchFamily="34" charset="0"/>
                <a:ea typeface="汉仪旗黑-75S" panose="00020600040101010101" charset="-122"/>
              </a:defRPr>
            </a:lvl1pPr>
          </a:lstStyle>
          <a:p>
            <a:r>
              <a:rPr lang="zh-CN" altLang="en-US"/>
              <a:t>编辑标题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1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0"/>
            <a:ext cx="10852237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2" r:link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1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/>
          <p:nvPr userDrawn="1">
            <p:custDataLst>
              <p:tags r:id="rId2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/>
          <p:nvPr userDrawn="1">
            <p:custDataLst>
              <p:tags r:id="rId2"/>
            </p:custDataLst>
          </p:nvPr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089703"/>
            <a:ext cx="720090" cy="768297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15" r:link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89703"/>
            <a:ext cx="720090" cy="7682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1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10" r:link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797" y="5129332"/>
            <a:ext cx="1620202" cy="1728668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12" r:link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29332"/>
            <a:ext cx="1620202" cy="172866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标题与图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40105" y="727710"/>
            <a:ext cx="3931920" cy="1115060"/>
          </a:xfrm>
        </p:spPr>
        <p:txBody>
          <a:bodyPr anchor="ctr" anchorCtr="0"/>
          <a:lstStyle>
            <a:lvl1pPr>
              <a:defRPr sz="320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单击此处编辑标题</a:t>
            </a:r>
          </a:p>
        </p:txBody>
      </p:sp>
      <p:sp>
        <p:nvSpPr>
          <p:cNvPr id="6" name="内容占位符 5"/>
          <p:cNvSpPr>
            <a:spLocks noGrp="1"/>
          </p:cNvSpPr>
          <p:nvPr>
            <p:ph idx="1" hasCustomPrompt="1"/>
          </p:nvPr>
        </p:nvSpPr>
        <p:spPr>
          <a:xfrm>
            <a:off x="5138420" y="727710"/>
            <a:ext cx="6172200" cy="5403215"/>
          </a:xfrm>
        </p:spPr>
        <p:txBody>
          <a:bodyPr/>
          <a:lstStyle>
            <a:lvl1pPr>
              <a:defRPr sz="2400">
                <a:latin typeface="+mn-ea"/>
                <a:ea typeface="+mn-ea"/>
              </a:defRPr>
            </a:lvl1pPr>
            <a:lvl2pPr marL="457200" indent="0">
              <a:buNone/>
              <a:defRPr sz="2400">
                <a:latin typeface="+mn-ea"/>
                <a:ea typeface="+mn-ea"/>
              </a:defRPr>
            </a:lvl2pPr>
            <a:lvl3pPr>
              <a:defRPr sz="2400">
                <a:latin typeface="+mn-ea"/>
                <a:ea typeface="+mn-ea"/>
              </a:defRPr>
            </a:lvl3pPr>
            <a:lvl4pPr>
              <a:defRPr sz="2400">
                <a:latin typeface="+mn-ea"/>
                <a:ea typeface="+mn-ea"/>
              </a:defRPr>
            </a:lvl4pPr>
            <a:lvl5pPr>
              <a:defRPr sz="2400">
                <a:latin typeface="+mn-ea"/>
                <a:ea typeface="+mn-ea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单击此处编辑正文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2" hasCustomPrompt="1"/>
          </p:nvPr>
        </p:nvSpPr>
        <p:spPr>
          <a:xfrm>
            <a:off x="840105" y="2239645"/>
            <a:ext cx="3931920" cy="389191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>
                <a:latin typeface="+mn-ea"/>
                <a:ea typeface="+mn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  <a:p>
            <a:pPr lvl="0"/>
            <a:r>
              <a:rPr lang="zh-CN" altLang="en-US">
                <a:sym typeface="+mn-ea"/>
              </a:rPr>
              <a:t>单击此处编辑正文</a:t>
            </a:r>
          </a:p>
          <a:p>
            <a:pPr lvl="0"/>
            <a:r>
              <a:rPr lang="zh-CN" altLang="en-US">
                <a:sym typeface="+mn-ea"/>
              </a:rPr>
              <a:t>单击此处编辑正文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669925" y="5605145"/>
            <a:ext cx="10852150" cy="558165"/>
          </a:xfrm>
        </p:spPr>
        <p:txBody>
          <a:bodyPr/>
          <a:lstStyle>
            <a:lvl1pPr>
              <a:defRPr b="0">
                <a:latin typeface="+mn-ea"/>
                <a:ea typeface="+mn-ea"/>
              </a:defRPr>
            </a:lvl1pPr>
          </a:lstStyle>
          <a:p>
            <a:r>
              <a:rPr lang="zh-CN" altLang="en-US"/>
              <a:t>单击此处编辑正文</a:t>
            </a:r>
          </a:p>
        </p:txBody>
      </p:sp>
      <p:sp>
        <p:nvSpPr>
          <p:cNvPr id="8" name="内容占位符 7"/>
          <p:cNvSpPr>
            <a:spLocks noGrp="1"/>
          </p:cNvSpPr>
          <p:nvPr>
            <p:ph idx="1" hasCustomPrompt="1"/>
          </p:nvPr>
        </p:nvSpPr>
        <p:spPr>
          <a:xfrm>
            <a:off x="669925" y="641350"/>
            <a:ext cx="10852150" cy="455612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单张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12196445" cy="686816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联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sz="half" idx="2" hasCustomPrompt="1"/>
          </p:nvPr>
        </p:nvSpPr>
        <p:spPr>
          <a:xfrm>
            <a:off x="467995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单击此处编辑正文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3" hasCustomPrompt="1"/>
          </p:nvPr>
        </p:nvSpPr>
        <p:spPr>
          <a:xfrm>
            <a:off x="6287770" y="565150"/>
            <a:ext cx="5400040" cy="57277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24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</a:t>
            </a:r>
            <a:r>
              <a:rPr>
                <a:sym typeface="+mn-ea"/>
              </a:rPr>
              <a:t>正文</a:t>
            </a:r>
            <a:endParaRPr dirty="0">
              <a:sym typeface="+mn-e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882" y="623591"/>
            <a:ext cx="10852237" cy="899167"/>
          </a:xfrm>
        </p:spPr>
        <p:txBody>
          <a:bodyPr vert="horz" lIns="101600" tIns="38100" rIns="25400" bIns="38100" rtlCol="0" anchor="ctr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0" i="0" u="none" strike="noStrike" kern="1200" cap="none" spc="600" normalizeH="0" baseline="0" noProof="1" dirty="0">
                <a:solidFill>
                  <a:schemeClr val="tx1"/>
                </a:solidFill>
                <a:effectLst/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1"/>
            </p:custDataLst>
          </p:nvPr>
        </p:nvPicPr>
        <p:blipFill>
          <a:blip r:embed="rId9" r:link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 wrap="square"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 hasCustomPrompt="1"/>
            <p:custDataLst>
              <p:tags r:id="rId5"/>
            </p:custDataLst>
          </p:nvPr>
        </p:nvSpPr>
        <p:spPr>
          <a:xfrm>
            <a:off x="761684" y="3819843"/>
            <a:ext cx="4826635" cy="884555"/>
          </a:xfrm>
          <a:prstGeom prst="rect">
            <a:avLst/>
          </a:prstGeom>
        </p:spPr>
        <p:txBody>
          <a:bodyPr vert="horz" wrap="square" lIns="0" tIns="0" rIns="0" bIns="0" anchor="t" anchorCtr="0">
            <a:normAutofit/>
          </a:bodyPr>
          <a:lstStyle>
            <a:lvl1pPr marL="342900" marR="0" indent="-342900" algn="l" rtl="0" eaLnBrk="1" fontAlgn="auto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Tx/>
              <a:buSzPts val="1600"/>
              <a:buFont typeface="Arial" panose="020B0604020202020204" pitchFamily="34" charset="0"/>
              <a:buNone/>
              <a:defRPr sz="1600" b="0" spc="15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tx1">
                  <a:lumMod val="65000"/>
                  <a:lumOff val="35000"/>
                </a:schemeClr>
              </a:buClr>
              <a:buSzPts val="1600"/>
              <a:buFont typeface="Arial" panose="020B0604020202020204" pitchFamily="34" charset="0"/>
              <a:buNone/>
            </a:pPr>
            <a:r>
              <a:rPr lang="zh-CN" altLang="en-US"/>
              <a:t>编辑文本</a:t>
            </a:r>
          </a:p>
        </p:txBody>
      </p:sp>
      <p:sp>
        <p:nvSpPr>
          <p:cNvPr id="3" name="标题 2"/>
          <p:cNvSpPr>
            <a:spLocks noGrp="1"/>
          </p:cNvSpPr>
          <p:nvPr>
            <p:ph type="ctrTitle" idx="14" hasCustomPrompt="1"/>
            <p:custDataLst>
              <p:tags r:id="rId6"/>
            </p:custDataLst>
          </p:nvPr>
        </p:nvSpPr>
        <p:spPr>
          <a:xfrm>
            <a:off x="761684" y="2153603"/>
            <a:ext cx="4825365" cy="970915"/>
          </a:xfrm>
        </p:spPr>
        <p:txBody>
          <a:bodyPr vert="horz" wrap="square" lIns="0" tIns="0" rIns="0" bIns="0"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Pts val="5400"/>
              <a:buFont typeface="Arial" panose="020B0604020202020204" pitchFamily="34" charset="0"/>
              <a:buNone/>
              <a:defRPr sz="5400" b="0" spc="600">
                <a:solidFill>
                  <a:schemeClr val="tx1"/>
                </a:solidFill>
                <a:latin typeface="Arial" panose="020B0604020202020204" pitchFamily="34" charset="0"/>
                <a:ea typeface="汉仪旗黑-75S" panose="00020600040101010101" charset="-122"/>
              </a:defRPr>
            </a:lvl1pPr>
          </a:lstStyle>
          <a:p>
            <a:r>
              <a:rPr lang="zh-CN" altLang="en-US"/>
              <a:t>编辑标题</a:t>
            </a:r>
          </a:p>
        </p:txBody>
      </p:sp>
      <p:sp>
        <p:nvSpPr>
          <p:cNvPr id="2" name="副标题 1"/>
          <p:cNvSpPr>
            <a:spLocks noGrp="1"/>
          </p:cNvSpPr>
          <p:nvPr>
            <p:ph type="subTitle" idx="13" hasCustomPrompt="1"/>
            <p:custDataLst>
              <p:tags r:id="rId7"/>
            </p:custDataLst>
          </p:nvPr>
        </p:nvSpPr>
        <p:spPr>
          <a:xfrm>
            <a:off x="761683" y="3328988"/>
            <a:ext cx="4826000" cy="370205"/>
          </a:xfrm>
        </p:spPr>
        <p:txBody>
          <a:bodyPr vert="horz" wrap="square" lIns="0" tIns="0" rIns="0" bIns="0" anchor="t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ts val="2000"/>
              <a:buFont typeface="Arial" panose="020B0604020202020204" pitchFamily="34" charset="0"/>
              <a:buNone/>
              <a:defRPr sz="2000" b="1" spc="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zh-CN" altLang="en-US"/>
              <a:t>单击此处编辑副标题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1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25.xml"/><Relationship Id="rId25" Type="http://schemas.openxmlformats.org/officeDocument/2006/relationships/tags" Target="../tags/tag6.xml"/><Relationship Id="rId2" Type="http://schemas.openxmlformats.org/officeDocument/2006/relationships/slideLayout" Target="../slideLayouts/slideLayout10.xml"/><Relationship Id="rId16" Type="http://schemas.openxmlformats.org/officeDocument/2006/relationships/slideLayout" Target="../slideLayouts/slideLayout24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24" Type="http://schemas.openxmlformats.org/officeDocument/2006/relationships/tags" Target="../tags/tag5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23" Type="http://schemas.openxmlformats.org/officeDocument/2006/relationships/tags" Target="../tags/tag4.xml"/><Relationship Id="rId10" Type="http://schemas.openxmlformats.org/officeDocument/2006/relationships/slideLayout" Target="../slideLayouts/slideLayout18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Relationship Id="rId22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ea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/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669882" y="581225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2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ea"/>
                <a:ea typeface="+mn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669925" y="1508125"/>
            <a:ext cx="10852150" cy="4749165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zh-CN" altLang="en-US" dirty="0"/>
              <a:t>单击此处编辑正文</a:t>
            </a:r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  <a:p>
            <a:pPr lvl="0"/>
            <a:r>
              <a:rPr lang="zh-CN" altLang="en-US" dirty="0">
                <a:sym typeface="+mn-ea"/>
              </a:rPr>
              <a:t>单击此处编辑正文</a:t>
            </a:r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n-ea"/>
          <a:ea typeface="+mn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2020/5/22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44.xml"/><Relationship Id="rId2" Type="http://schemas.openxmlformats.org/officeDocument/2006/relationships/tags" Target="../tags/tag143.xml"/><Relationship Id="rId1" Type="http://schemas.openxmlformats.org/officeDocument/2006/relationships/tags" Target="../tags/tag142.xml"/><Relationship Id="rId4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147.xml"/><Relationship Id="rId7" Type="http://schemas.openxmlformats.org/officeDocument/2006/relationships/slideLayout" Target="../slideLayouts/slideLayout15.xml"/><Relationship Id="rId12" Type="http://schemas.openxmlformats.org/officeDocument/2006/relationships/image" Target="file:///C:\Users\1V994W2\PycharmProjects\PPT_Background_Generation/pic_temp/1_pic_quater_right_up.png" TargetMode="External"/><Relationship Id="rId2" Type="http://schemas.openxmlformats.org/officeDocument/2006/relationships/tags" Target="../tags/tag146.xml"/><Relationship Id="rId1" Type="http://schemas.openxmlformats.org/officeDocument/2006/relationships/tags" Target="../tags/tag145.xml"/><Relationship Id="rId6" Type="http://schemas.openxmlformats.org/officeDocument/2006/relationships/tags" Target="../tags/tag150.xml"/><Relationship Id="rId11" Type="http://schemas.openxmlformats.org/officeDocument/2006/relationships/image" Target="../media/image3.png"/><Relationship Id="rId5" Type="http://schemas.openxmlformats.org/officeDocument/2006/relationships/tags" Target="../tags/tag149.xml"/><Relationship Id="rId10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tags" Target="../tags/tag148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53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6" Type="http://schemas.openxmlformats.org/officeDocument/2006/relationships/slideLayout" Target="../slideLayouts/slideLayout15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155.xml"/><Relationship Id="rId10" Type="http://schemas.openxmlformats.org/officeDocument/2006/relationships/image" Target="../media/image3.png"/><Relationship Id="rId4" Type="http://schemas.openxmlformats.org/officeDocument/2006/relationships/tags" Target="../tags/tag154.xml"/><Relationship Id="rId9" Type="http://schemas.openxmlformats.org/officeDocument/2006/relationships/image" Target="file:///C:\Users\1V994W2\PycharmProjects\PPT_Background_Generation/pic_temp/0_pic_quater_left_up.png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tags" Target="../tags/tag158.xml"/><Relationship Id="rId7" Type="http://schemas.openxmlformats.org/officeDocument/2006/relationships/image" Target="../media/image2.png"/><Relationship Id="rId2" Type="http://schemas.openxmlformats.org/officeDocument/2006/relationships/tags" Target="../tags/tag157.xml"/><Relationship Id="rId1" Type="http://schemas.openxmlformats.org/officeDocument/2006/relationships/tags" Target="../tags/tag156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5.xml"/><Relationship Id="rId10" Type="http://schemas.openxmlformats.org/officeDocument/2006/relationships/image" Target="file:///C:\Users\1V994W2\PycharmProjects\PPT_Background_Generation/pic_temp/1_pic_quater_right_up.png" TargetMode="External"/><Relationship Id="rId4" Type="http://schemas.openxmlformats.org/officeDocument/2006/relationships/tags" Target="../tags/tag159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62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161.xml"/><Relationship Id="rId1" Type="http://schemas.openxmlformats.org/officeDocument/2006/relationships/tags" Target="../tags/tag160.xml"/><Relationship Id="rId6" Type="http://schemas.openxmlformats.org/officeDocument/2006/relationships/slideLayout" Target="../slideLayouts/slideLayout15.xml"/><Relationship Id="rId11" Type="http://schemas.openxmlformats.org/officeDocument/2006/relationships/image" Target="file:///C:\Users\1V994W2\PycharmProjects\PPT_Background_Generation/pic_temp/1_pic_quater_right_up.png" TargetMode="External"/><Relationship Id="rId5" Type="http://schemas.openxmlformats.org/officeDocument/2006/relationships/tags" Target="../tags/tag164.xml"/><Relationship Id="rId10" Type="http://schemas.openxmlformats.org/officeDocument/2006/relationships/image" Target="../media/image3.png"/><Relationship Id="rId4" Type="http://schemas.openxmlformats.org/officeDocument/2006/relationships/tags" Target="../tags/tag163.xml"/><Relationship Id="rId9" Type="http://schemas.openxmlformats.org/officeDocument/2006/relationships/image" Target="file:///C:\Users\1V994W2\PycharmProjects\PPT_Background_Generation/pic_temp/0_pic_quater_left_up.p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" Type="http://schemas.openxmlformats.org/officeDocument/2006/relationships/tags" Target="../tags/tag165.xml"/><Relationship Id="rId5" Type="http://schemas.openxmlformats.org/officeDocument/2006/relationships/slideLayout" Target="../slideLayouts/slideLayout19.xml"/><Relationship Id="rId4" Type="http://schemas.openxmlformats.org/officeDocument/2006/relationships/tags" Target="../tags/tag16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3"/>
            <p:custDataLst>
              <p:tags r:id="rId2"/>
            </p:custDataLst>
          </p:nvPr>
        </p:nvSpPr>
        <p:spPr>
          <a:xfrm>
            <a:off x="5005176" y="5985590"/>
            <a:ext cx="4826000" cy="370205"/>
          </a:xfrm>
        </p:spPr>
        <p:txBody>
          <a:bodyPr wrap="square">
            <a:normAutofit/>
          </a:bodyPr>
          <a:lstStyle/>
          <a:p>
            <a:pPr algn="r"/>
            <a:r>
              <a:rPr lang="zh-CN" altLang="en-US">
                <a:solidFill>
                  <a:srgbClr val="000000"/>
                </a:solidFill>
                <a:ea typeface="微软雅黑" panose="020B0503020204020204" charset="-122"/>
              </a:rPr>
              <a:t>汇报小组：</a:t>
            </a:r>
            <a:r>
              <a:rPr lang="en-US" altLang="zh-CN">
                <a:solidFill>
                  <a:srgbClr val="000000"/>
                </a:solidFill>
                <a:ea typeface="微软雅黑" panose="020B0503020204020204" charset="-122"/>
              </a:rPr>
              <a:t>20D</a:t>
            </a:r>
            <a:r>
              <a:rPr lang="zh-CN" altLang="en-US">
                <a:solidFill>
                  <a:srgbClr val="000000"/>
                </a:solidFill>
                <a:ea typeface="微软雅黑" panose="020B0503020204020204" charset="-122"/>
              </a:rPr>
              <a:t>组</a:t>
            </a:r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4"/>
            <p:custDataLst>
              <p:tags r:id="rId3"/>
            </p:custDataLst>
          </p:nvPr>
        </p:nvSpPr>
        <p:spPr>
          <a:xfrm>
            <a:off x="2571786" y="2279307"/>
            <a:ext cx="7036124" cy="1731543"/>
          </a:xfrm>
        </p:spPr>
        <p:txBody>
          <a:bodyPr wrap="square">
            <a:normAutofit/>
          </a:bodyPr>
          <a:lstStyle/>
          <a:p>
            <a:r>
              <a:rPr lang="zh-CN" altLang="en-US" sz="4000" dirty="0">
                <a:solidFill>
                  <a:srgbClr val="000000"/>
                </a:solidFill>
              </a:rPr>
              <a:t>评审意见反馈及修改</a:t>
            </a:r>
            <a:endParaRPr lang="zh-CN" altLang="en-US" dirty="0"/>
          </a:p>
        </p:txBody>
      </p:sp>
      <p:sp>
        <p:nvSpPr>
          <p:cNvPr id="4" name="文本框 3"/>
          <p:cNvSpPr txBox="1"/>
          <p:nvPr userDrawn="1"/>
        </p:nvSpPr>
        <p:spPr>
          <a:xfrm>
            <a:off x="1321174" y="171450"/>
            <a:ext cx="9328897" cy="2289362"/>
          </a:xfrm>
          <a:prstGeom prst="rect">
            <a:avLst/>
          </a:prstGeom>
        </p:spPr>
        <p:txBody>
          <a:bodyPr wrap="square" rtlCol="0" anchor="ctr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4400"/>
              <a:t>基于区块链</a:t>
            </a:r>
            <a:r>
              <a:rPr lang="en-US" altLang="zh-CN" sz="4400"/>
              <a:t>EOS</a:t>
            </a:r>
            <a:r>
              <a:rPr lang="zh-CN" altLang="en-US" sz="4400"/>
              <a:t>平台的美食点评系统</a:t>
            </a:r>
          </a:p>
          <a:p>
            <a:pPr>
              <a:lnSpc>
                <a:spcPct val="120000"/>
              </a:lnSpc>
            </a:pPr>
            <a:r>
              <a:rPr lang="zh-CN" altLang="en-US" sz="44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charset="-122"/>
              </a:rPr>
              <a:t>						——小众点评</a:t>
            </a:r>
            <a:endParaRPr lang="zh-CN" altLang="en-US" sz="4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94"/>
    </mc:Choice>
    <mc:Fallback xmlns="">
      <p:transition spd="slow" advTm="7794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233066" y="242286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15" name="图片 14"/>
          <p:cNvPicPr/>
          <p:nvPr>
            <p:custDataLst>
              <p:tags r:id="rId3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16" name="图片 15"/>
          <p:cNvPicPr/>
          <p:nvPr>
            <p:custDataLst>
              <p:tags r:id="rId4"/>
            </p:custDataLst>
          </p:nvPr>
        </p:nvPicPr>
        <p:blipFill>
          <a:blip r:embed="rId11" r:link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547888" y="638656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algn="ctr">
              <a:buNone/>
            </a:pPr>
            <a:r>
              <a:rPr lang="zh-CN" altLang="en-US" dirty="0">
                <a:latin typeface="Arial" panose="020B0604020202020204" pitchFamily="34" charset="0"/>
              </a:rPr>
              <a:t>我</a:t>
            </a:r>
            <a:r>
              <a:rPr lang="zh-CN" altLang="en-US" dirty="0" smtClean="0">
                <a:latin typeface="Arial" panose="020B0604020202020204" pitchFamily="34" charset="0"/>
              </a:rPr>
              <a:t>组对他组评审结果统计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6"/>
            </p:custDataLst>
          </p:nvPr>
        </p:nvGraphicFramePr>
        <p:xfrm>
          <a:off x="1325935" y="1750606"/>
          <a:ext cx="9433560" cy="3030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0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0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00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720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01028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zh-CN" altLang="en-US" dirty="0" smtClean="0"/>
                        <a:t>轻微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zh-CN" altLang="en-US" dirty="0" smtClean="0"/>
                        <a:t>普通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zh-CN" altLang="en-US" dirty="0" smtClean="0"/>
                        <a:t>严重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zh-CN" alt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评审意见数</a:t>
                      </a:r>
                      <a:endParaRPr lang="zh-CN" alt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0285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altLang="zh-CN" dirty="0" smtClean="0"/>
                        <a:t>A</a:t>
                      </a:r>
                      <a:r>
                        <a:rPr lang="zh-CN" altLang="en-US" dirty="0" smtClean="0"/>
                        <a:t>组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0285">
                <a:tc>
                  <a:txBody>
                    <a:bodyPr/>
                    <a:lstStyle/>
                    <a:p>
                      <a:pPr indent="0" algn="l" defTabSz="914400" rtl="0" eaLnBrk="1" latinLnBrk="0" hangingPunct="1">
                        <a:buNone/>
                      </a:pP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组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altLang="zh-CN" dirty="0" smtClean="0"/>
                        <a:t>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altLang="zh-CN" dirty="0" smtClean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altLang="zh-CN" b="1" dirty="0" smtClean="0">
                          <a:solidFill>
                            <a:schemeClr val="tx1"/>
                          </a:solidFill>
                        </a:rPr>
                        <a:t>28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文本框 1"/>
          <p:cNvSpPr txBox="1"/>
          <p:nvPr userDrawn="1"/>
        </p:nvSpPr>
        <p:spPr>
          <a:xfrm>
            <a:off x="1441783" y="5249734"/>
            <a:ext cx="7928919" cy="755650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/>
              <a:t>A</a:t>
            </a:r>
            <a:r>
              <a:rPr lang="zh-CN" altLang="en-US"/>
              <a:t>组： </a:t>
            </a:r>
            <a:r>
              <a:rPr lang="en-US" altLang="zh-CN"/>
              <a:t>17</a:t>
            </a:r>
            <a:r>
              <a:rPr lang="zh-CN" altLang="en-US"/>
              <a:t>个接受，</a:t>
            </a:r>
            <a:r>
              <a:rPr lang="en-US" altLang="zh-CN"/>
              <a:t>3</a:t>
            </a:r>
            <a:r>
              <a:rPr lang="zh-CN" altLang="en-US"/>
              <a:t>个拒绝</a:t>
            </a:r>
          </a:p>
          <a:p>
            <a:pPr>
              <a:lnSpc>
                <a:spcPct val="120000"/>
              </a:lnSpc>
            </a:pPr>
            <a:r>
              <a:rPr lang="en-US" altLang="zh-CN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I </a:t>
            </a:r>
            <a:r>
              <a: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组：  </a:t>
            </a:r>
            <a:r>
              <a:rPr lang="en-US" altLang="zh-CN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15</a:t>
            </a:r>
            <a:r>
              <a: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个接受，</a:t>
            </a:r>
            <a:r>
              <a:rPr lang="en-US" altLang="zh-CN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3</a:t>
            </a:r>
            <a:r>
              <a: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个拒绝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99"/>
    </mc:Choice>
    <mc:Fallback xmlns="">
      <p:transition spd="slow" advTm="12999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360045" y="384148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15" name="图片 14"/>
          <p:cNvPicPr/>
          <p:nvPr>
            <p:custDataLst>
              <p:tags r:id="rId3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16" name="图片 15"/>
          <p:cNvPicPr/>
          <p:nvPr>
            <p:custDataLst>
              <p:tags r:id="rId4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547888" y="638656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algn="ctr">
              <a:buNone/>
            </a:pPr>
            <a:r>
              <a:rPr lang="zh-CN" altLang="en-US" dirty="0" smtClean="0">
                <a:latin typeface="Arial" panose="020B0604020202020204" pitchFamily="34" charset="0"/>
              </a:rPr>
              <a:t>他组对我组评审结果统计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1236300" y="1508722"/>
          <a:ext cx="10292080" cy="3214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31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38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31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131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6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753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979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98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7141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轻微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中等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严重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评审意见数</a:t>
                      </a:r>
                      <a:endParaRPr lang="zh-CN" alt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接受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部分接受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拒绝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141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</a:t>
                      </a:r>
                      <a:r>
                        <a:rPr lang="zh-CN" altLang="en-US" dirty="0" smtClean="0"/>
                        <a:t>组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olidFill>
                            <a:srgbClr val="000000"/>
                          </a:solidFill>
                        </a:rPr>
                        <a:t>7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7141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H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组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olidFill>
                            <a:schemeClr val="tx1"/>
                          </a:solidFill>
                        </a:rPr>
                        <a:t>37</a:t>
                      </a:r>
                      <a:endParaRPr lang="zh-CN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36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2130251" y="5262674"/>
            <a:ext cx="240155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</a:t>
            </a:r>
            <a:r>
              <a:rPr lang="zh-CN" altLang="en-US" dirty="0" smtClean="0"/>
              <a:t>组</a:t>
            </a:r>
            <a:endParaRPr lang="zh-CN" altLang="en-US" dirty="0" smtClean="0"/>
          </a:p>
          <a:p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需求：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2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个</a:t>
            </a:r>
          </a:p>
          <a:p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报告：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5</a:t>
            </a:r>
            <a:r>
              <a:rPr lang="zh-CN" altLang="en-US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个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8189407" y="5198297"/>
            <a:ext cx="221063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H</a:t>
            </a:r>
            <a:r>
              <a:rPr lang="zh-CN" altLang="en-US" dirty="0" smtClean="0"/>
              <a:t>组</a:t>
            </a:r>
          </a:p>
          <a:p>
            <a:r>
              <a:rPr lang="zh-CN" altLang="en-US" dirty="0" smtClean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需求：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27</a:t>
            </a:r>
            <a:r>
              <a:rPr lang="zh-CN" altLang="en-US" dirty="0" smtClean="0"/>
              <a:t>个</a:t>
            </a:r>
            <a:endParaRPr lang="en-US" altLang="zh-CN" dirty="0" smtClean="0"/>
          </a:p>
          <a:p>
            <a:r>
              <a:rPr lang="zh-CN" altLang="en-US" dirty="0" smtClean="0"/>
              <a:t>报告：</a:t>
            </a:r>
            <a:r>
              <a:rPr lang="en-US" altLang="zh-CN" dirty="0" smtClean="0"/>
              <a:t>10</a:t>
            </a:r>
            <a:r>
              <a:rPr lang="zh-CN" altLang="en-US" dirty="0" smtClean="0"/>
              <a:t>个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38"/>
    </mc:Choice>
    <mc:Fallback xmlns="">
      <p:transition spd="slow" advTm="33538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360045" y="384148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15" name="图片 14"/>
          <p:cNvPicPr/>
          <p:nvPr>
            <p:custDataLst>
              <p:tags r:id="rId3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16" name="图片 15"/>
          <p:cNvPicPr/>
          <p:nvPr>
            <p:custDataLst>
              <p:tags r:id="rId4"/>
            </p:custDataLst>
          </p:nvPr>
        </p:nvPicPr>
        <p:blipFill>
          <a:blip r:embed="rId9" r:link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280493" y="542325"/>
            <a:ext cx="6206408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3600" b="1" spc="300" noProof="1">
                <a:solidFill>
                  <a:srgbClr val="262626"/>
                </a:solidFill>
                <a:latin typeface="Arial" panose="020B0604020202020204" pitchFamily="34" charset="0"/>
                <a:ea typeface="微软雅黑" charset="0"/>
                <a:cs typeface="+mj-cs"/>
                <a:sym typeface="+mn-ea"/>
              </a:rPr>
              <a:t>H</a:t>
            </a:r>
            <a:r>
              <a:rPr lang="zh-CN" altLang="en-US" sz="3600" b="1" spc="300" noProof="1">
                <a:solidFill>
                  <a:srgbClr val="262626"/>
                </a:solidFill>
                <a:latin typeface="Arial" panose="020B0604020202020204" pitchFamily="34" charset="0"/>
                <a:ea typeface="微软雅黑" charset="0"/>
                <a:cs typeface="+mj-cs"/>
                <a:sym typeface="+mn-ea"/>
              </a:rPr>
              <a:t>组意见中严重的分类</a:t>
            </a:r>
            <a:endParaRPr lang="zh-CN" altLang="en-US" sz="3600" b="1" spc="300" noProof="1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+mj-cs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14375" y="1456765"/>
            <a:ext cx="10967757" cy="486055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 b="1" dirty="0"/>
              <a:t>一、非功能性模块缺少客观的测试方案（</a:t>
            </a:r>
            <a:r>
              <a:rPr lang="en-US" altLang="zh-CN" sz="2800" b="1" dirty="0"/>
              <a:t>6</a:t>
            </a:r>
            <a:r>
              <a:rPr lang="zh-CN" altLang="en-US" sz="2800" b="1" dirty="0"/>
              <a:t>条）</a:t>
            </a:r>
          </a:p>
          <a:p>
            <a:r>
              <a:rPr lang="zh-CN" alt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二、未对需求中已明确的内容再次解释（</a:t>
            </a:r>
            <a:r>
              <a:rPr lang="en-US" altLang="zh-CN" sz="2800" b="1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1</a:t>
            </a:r>
            <a:r>
              <a:rPr lang="zh-CN" alt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条）</a:t>
            </a:r>
            <a:endParaRPr lang="zh-CN" altLang="en-US" sz="2800" b="1" dirty="0"/>
          </a:p>
          <a:p>
            <a:r>
              <a:rPr lang="zh-CN" alt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三、未对需求中未明确的内容进行进一步解释（</a:t>
            </a:r>
            <a:r>
              <a:rPr lang="en-US" altLang="zh-CN" sz="2800" b="1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2</a:t>
            </a:r>
            <a:r>
              <a:rPr lang="zh-CN" altLang="en-US" sz="2800" b="1" dirty="0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条）</a:t>
            </a:r>
            <a:endParaRPr lang="zh-CN" altLang="en-US" sz="2800" b="1" dirty="0"/>
          </a:p>
          <a:p>
            <a:endParaRPr lang="en-US" altLang="zh-CN" sz="2800" b="1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78"/>
    </mc:Choice>
    <mc:Fallback xmlns="">
      <p:transition spd="slow" advTm="18078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360045" y="384148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pic>
        <p:nvPicPr>
          <p:cNvPr id="15" name="图片 14"/>
          <p:cNvPicPr/>
          <p:nvPr>
            <p:custDataLst>
              <p:tags r:id="rId3"/>
            </p:custDataLst>
          </p:nvPr>
        </p:nvPicPr>
        <p:blipFill>
          <a:blip r:embed="rId8" r:link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768297"/>
          </a:xfrm>
          <a:prstGeom prst="rect">
            <a:avLst/>
          </a:prstGeom>
        </p:spPr>
      </p:pic>
      <p:pic>
        <p:nvPicPr>
          <p:cNvPr id="16" name="图片 15"/>
          <p:cNvPicPr/>
          <p:nvPr>
            <p:custDataLst>
              <p:tags r:id="rId4"/>
            </p:custDataLst>
          </p:nvPr>
        </p:nvPicPr>
        <p:blipFill>
          <a:blip r:embed="rId10" r:link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768297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547888" y="638656"/>
            <a:ext cx="10970823" cy="706755"/>
          </a:xfrm>
          <a:prstGeom prst="rect">
            <a:avLst/>
          </a:prstGeom>
        </p:spPr>
        <p:txBody>
          <a:bodyPr vert="horz" wrap="square" lIns="101600" tIns="38100" rIns="76200" bIns="38100" rtlCol="0" anchor="ctr" anchorCtr="0">
            <a:normAutofit/>
          </a:bodyPr>
          <a:lstStyle>
            <a:lvl1pPr marR="0" fontAlgn="auto">
              <a:lnSpc>
                <a:spcPct val="100000"/>
              </a:lnSpc>
              <a:spcBef>
                <a:spcPct val="0"/>
              </a:spcBef>
              <a:buNone/>
              <a:defRPr kumimoji="0" lang="zh-CN" altLang="en-US" sz="3600" b="1" i="0" u="none" strike="noStrike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algn="ctr">
              <a:buNone/>
            </a:pPr>
            <a:r>
              <a:rPr dirty="0" smtClean="0">
                <a:solidFill>
                  <a:srgbClr val="262626"/>
                </a:solidFill>
                <a:latin typeface="Arial" panose="020B0604020202020204" pitchFamily="34" charset="0"/>
                <a:ea typeface="微软雅黑" charset="0"/>
              </a:rPr>
              <a:t>拒绝</a:t>
            </a:r>
            <a:r>
              <a:rPr lang="zh-CN" altLang="en-US" dirty="0" smtClean="0">
                <a:latin typeface="Arial" panose="020B0604020202020204" pitchFamily="34" charset="0"/>
              </a:rPr>
              <a:t>项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1445319" y="1791123"/>
          <a:ext cx="9696660" cy="2830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24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37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44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237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68853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问题描述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严重性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处理意见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反馈意见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61426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CN" altLang="en-US" sz="1600" kern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宋体" pitchFamily="2" charset="-122"/>
                          <a:cs typeface="Times New Roman" panose="02020603050405020304" pitchFamily="18" charset="0"/>
                        </a:rPr>
                        <a:t>（《测试需求规格说明书》表</a:t>
                      </a:r>
                      <a:r>
                        <a:rPr lang="en-US" altLang="zh-CN" sz="1600" kern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宋体" pitchFamily="2" charset="-122"/>
                          <a:cs typeface="Times New Roman" panose="02020603050405020304" pitchFamily="18" charset="0"/>
                        </a:rPr>
                        <a:t>3.1</a:t>
                      </a:r>
                      <a:r>
                        <a:rPr lang="zh-CN" altLang="en-US" sz="1600" kern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宋体" pitchFamily="2" charset="-122"/>
                          <a:cs typeface="Times New Roman" panose="02020603050405020304" pitchFamily="18" charset="0"/>
                        </a:rPr>
                        <a:t>及其他多处）</a:t>
                      </a:r>
                      <a:r>
                        <a:rPr lang="zh-CN" sz="1600" kern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宋体" pitchFamily="2" charset="-122"/>
                          <a:cs typeface="Times New Roman" panose="02020603050405020304" pitchFamily="18" charset="0"/>
                        </a:rPr>
                        <a:t>该情况测试步骤分支不合理，亦不适用于VERIFIES THAT判断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CN" altLang="en-US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charset="0"/>
                          <a:cs typeface="Times New Roman" panose="02020603050405020304" pitchFamily="18" charset="0"/>
                        </a:rPr>
                        <a:t>一般</a:t>
                      </a:r>
                      <a:endParaRPr lang="zh-CN" sz="1600" kern="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宋体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CN" sz="1600" kern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宋体" pitchFamily="2" charset="-122"/>
                          <a:cs typeface="Times New Roman" panose="02020603050405020304" pitchFamily="18" charset="0"/>
                        </a:rPr>
                        <a:t>拆分成正确和错误的两个测试用例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zh-CN" altLang="en-US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charset="0"/>
                          <a:cs typeface="Times New Roman" panose="02020603050405020304" pitchFamily="18" charset="0"/>
                        </a:rPr>
                        <a:t>拒绝。</a:t>
                      </a:r>
                      <a:r>
                        <a:rPr lang="zh-CN" altLang="en-US" sz="16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charset="0"/>
                          <a:cs typeface="Times New Roman" panose="02020603050405020304" pitchFamily="18" charset="0"/>
                        </a:rPr>
                        <a:t>问题描述</a:t>
                      </a:r>
                      <a:r>
                        <a:rPr lang="zh-CN" altLang="en-US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charset="0"/>
                          <a:cs typeface="Times New Roman" panose="02020603050405020304" pitchFamily="18" charset="0"/>
                        </a:rPr>
                        <a:t>经重新解读为“</a:t>
                      </a:r>
                      <a:r>
                        <a:rPr lang="en-US" altLang="zh-CN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charset="0"/>
                          <a:cs typeface="Times New Roman" panose="02020603050405020304" pitchFamily="18" charset="0"/>
                        </a:rPr>
                        <a:t>RTCM</a:t>
                      </a:r>
                      <a:r>
                        <a:rPr lang="zh-CN" altLang="en-US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charset="0"/>
                          <a:cs typeface="Times New Roman" panose="02020603050405020304" pitchFamily="18" charset="0"/>
                        </a:rPr>
                        <a:t>表未使用</a:t>
                      </a:r>
                      <a:r>
                        <a:rPr lang="en-US" altLang="zh-CN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charset="0"/>
                          <a:cs typeface="Times New Roman" panose="02020603050405020304" pitchFamily="18" charset="0"/>
                        </a:rPr>
                        <a:t>Test Oracle</a:t>
                      </a:r>
                      <a:r>
                        <a:rPr lang="zh-CN" altLang="en-US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charset="0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lang="en-US" altLang="zh-CN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charset="0"/>
                          <a:cs typeface="Times New Roman" panose="02020603050405020304" pitchFamily="18" charset="0"/>
                        </a:rPr>
                        <a:t>VERIFIES THAT</a:t>
                      </a:r>
                      <a:r>
                        <a:rPr lang="zh-CN" altLang="en-US" sz="16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charset="0"/>
                          <a:cs typeface="Times New Roman" panose="02020603050405020304" pitchFamily="18" charset="0"/>
                        </a:rPr>
                        <a:t>”，其处理意见已不再匹配问题描述的含义，且已接受与重新解读结果类似的评审意见。</a:t>
                      </a:r>
                      <a:endParaRPr lang="zh-CN" sz="1600" kern="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宋体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86"/>
    </mc:Choice>
    <mc:Fallback xmlns="">
      <p:transition spd="slow" advTm="13686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关于</a:t>
            </a:r>
            <a:r>
              <a:rPr lang="en-US" altLang="zh-CN"/>
              <a:t>G</a:t>
            </a:r>
            <a:r>
              <a:t>和</a:t>
            </a:r>
            <a:r>
              <a:rPr lang="en-US" altLang="zh-CN"/>
              <a:t>H</a:t>
            </a:r>
            <a:r>
              <a:t>组增加的测试用例</a:t>
            </a:r>
            <a:endParaRPr lang="zh-CN" altLang="en-US"/>
          </a:p>
        </p:txBody>
      </p:sp>
      <p:sp>
        <p:nvSpPr>
          <p:cNvPr id="3" name="文本框 2"/>
          <p:cNvSpPr txBox="1"/>
          <p:nvPr userDrawn="1"/>
        </p:nvSpPr>
        <p:spPr>
          <a:xfrm>
            <a:off x="6198152" y="3865217"/>
            <a:ext cx="5466522" cy="2070652"/>
          </a:xfrm>
          <a:prstGeom prst="rect">
            <a:avLst/>
          </a:prstGeom>
        </p:spPr>
        <p:txBody>
          <a:bodyPr wrap="square" rtlCol="0" anchor="ctr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/>
              <a:t>针对需求规格说明书中说明了的用例我们选择接受，例如字段填写长度问题，而对于一些没在需求规格说明书中明确规范的，我们</a:t>
            </a:r>
            <a:r>
              <a: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</a:rPr>
              <a:t>觉得不合理</a:t>
            </a:r>
            <a:r>
              <a:rPr lang="zh-CN" altLang="en-US"/>
              <a:t>，因为我们需求说明书后续开发测试阶段无法迭代，对于一些当初未明确的需求我们未进行开发，当然也不应该进行测试。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1694" y="262283"/>
            <a:ext cx="7357717" cy="30783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16" y="2358816"/>
            <a:ext cx="5629275" cy="40671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直接连接符 16"/>
          <p:cNvCxnSpPr/>
          <p:nvPr>
            <p:custDataLst>
              <p:tags r:id="rId2"/>
            </p:custDataLst>
          </p:nvPr>
        </p:nvCxnSpPr>
        <p:spPr>
          <a:xfrm>
            <a:off x="983297" y="4223385"/>
            <a:ext cx="438277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标题 4"/>
          <p:cNvSpPr>
            <a:spLocks noGrp="1"/>
          </p:cNvSpPr>
          <p:nvPr>
            <p:ph type="title" idx="13"/>
            <p:custDataLst>
              <p:tags r:id="rId3"/>
            </p:custDataLst>
          </p:nvPr>
        </p:nvSpPr>
        <p:spPr>
          <a:xfrm>
            <a:off x="981739" y="2728009"/>
            <a:ext cx="4359910" cy="1172210"/>
          </a:xfrm>
        </p:spPr>
        <p:txBody>
          <a:bodyPr wrap="square">
            <a:normAutofit/>
          </a:bodyPr>
          <a:lstStyle/>
          <a:p>
            <a:r>
              <a:rPr lang="zh-CN" altLang="en-US"/>
              <a:t>谢谢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5"/>
            <p:custDataLst>
              <p:tags r:id="rId4"/>
            </p:custDataLst>
          </p:nvPr>
        </p:nvSpPr>
        <p:spPr>
          <a:xfrm>
            <a:off x="4436595" y="5848339"/>
            <a:ext cx="2011680" cy="408940"/>
          </a:xfrm>
        </p:spPr>
        <p:txBody>
          <a:bodyPr wrap="square">
            <a:normAutofit/>
          </a:bodyPr>
          <a:lstStyle/>
          <a:p>
            <a:r>
              <a:rPr lang="en-US" altLang="zh-CN" dirty="0"/>
              <a:t>2020/0</a:t>
            </a:r>
            <a:r>
              <a:rPr lang="en-US" altLang="zh-CN" dirty="0">
                <a:solidFill>
                  <a:srgbClr val="000000"/>
                </a:solidFill>
                <a:ea typeface="微软雅黑" charset="0"/>
              </a:rPr>
              <a:t>5</a:t>
            </a:r>
            <a:r>
              <a:rPr lang="en-US" altLang="zh-CN" dirty="0"/>
              <a:t>/</a:t>
            </a:r>
            <a:r>
              <a:rPr lang="en-US" altLang="zh-CN" dirty="0">
                <a:solidFill>
                  <a:srgbClr val="000000"/>
                </a:solidFill>
                <a:ea typeface="微软雅黑" charset="0"/>
              </a:rPr>
              <a:t>22</a:t>
            </a:r>
            <a:endParaRPr lang="en-US" altLang="zh-CN" dirty="0"/>
          </a:p>
        </p:txBody>
      </p:sp>
      <p:sp>
        <p:nvSpPr>
          <p:cNvPr id="8" name="文本框 7"/>
          <p:cNvSpPr txBox="1"/>
          <p:nvPr userDrawn="1"/>
        </p:nvSpPr>
        <p:spPr>
          <a:xfrm>
            <a:off x="4240386" y="5426908"/>
            <a:ext cx="3098800" cy="423545"/>
          </a:xfrm>
          <a:prstGeom prst="rect">
            <a:avLst/>
          </a:prstGeom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/>
              <a:t>汇报组：</a:t>
            </a:r>
            <a:r>
              <a:rPr lang="en-US" altLang="zh-CN"/>
              <a:t>D</a:t>
            </a:r>
            <a:r>
              <a:rPr lang="zh-CN" altLang="en-US"/>
              <a:t>组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29"/>
    </mc:Choice>
    <mc:Fallback xmlns="">
      <p:transition spd="slow" advTm="8129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31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SUBCATEGORY" val="0"/>
  <p:tag name="KSO_WM_SLIDE_ITEM_CNT" val="0"/>
  <p:tag name="KSO_WM_SLIDE_INDEX" val="1"/>
  <p:tag name="KSO_WM_TAG_VERSION" val="1.0"/>
  <p:tag name="KSO_WM_SLIDE_LAYOUT" val="a_b"/>
  <p:tag name="KSO_WM_SLIDE_LAYOUT_CNT" val="1_2"/>
  <p:tag name="KSO_WM_SLIDE_TYPE" val="title"/>
  <p:tag name="KSO_WM_SLIDE_SUBTYPE" val="pureTxt"/>
  <p:tag name="KSO_WM_TEMPLATE_MASTER_TYPE" val="1"/>
  <p:tag name="KSO_WM_TEMPLATE_COLOR_TYPE" val="1"/>
  <p:tag name="KSO_WM_TEMPLATE_CATEGORY" val="custom"/>
  <p:tag name="KSO_WM_TEMPLATE_INDEX" val="20204427"/>
  <p:tag name="KSO_WM_SLIDE_ID" val="custom20204427_1"/>
  <p:tag name="KSO_WM_TEMPLATE_MASTER_THUMB_INDEX" val="12"/>
  <p:tag name="KSO_WM_TEMPLATE_THUMBS_INDEX" val="1、4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0"/>
  <p:tag name="KSO_WM_UNIT_TYPE" val="b"/>
  <p:tag name="KSO_WM_UNIT_INDEX" val="1"/>
  <p:tag name="KSO_WM_UNIT_PRESET_TEXT" val="单击此处添加副标题内容"/>
  <p:tag name="KSO_WM_TEMPLATE_CATEGORY" val="custom"/>
  <p:tag name="KSO_WM_TEMPLATE_INDEX" val="20204427"/>
  <p:tag name="KSO_WM_UNIT_ID" val="custom20204427_1*b*1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0"/>
  <p:tag name="KSO_WM_UNIT_TYPE" val="a"/>
  <p:tag name="KSO_WM_UNIT_INDEX" val="1"/>
  <p:tag name="KSO_WM_UNIT_PRESET_TEXT" val="汇报通用"/>
  <p:tag name="KSO_WM_TEMPLATE_CATEGORY" val="custom"/>
  <p:tag name="KSO_WM_TEMPLATE_INDEX" val="20204427"/>
  <p:tag name="KSO_WM_UNIT_ID" val="custom20204427_1*a*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ITEM_CNT" val="3"/>
  <p:tag name="KSO_WM_SLIDE_INDEX" val="11"/>
  <p:tag name="KSO_WM_TAG_VERSION" val="1.0"/>
  <p:tag name="KSO_WM_BEAUTIFY_FLAG" val="#wm#"/>
  <p:tag name="KSO_WM_SLIDE_TYPE" val="text"/>
  <p:tag name="KSO_WM_SLIDE_SUBTYPE" val="diag"/>
  <p:tag name="KSO_WM_SLIDE_SIZE" val="863.547*331.494"/>
  <p:tag name="KSO_WM_SLIDE_POSITION" val="48.3028*160.6"/>
  <p:tag name="KSO_WM_DIAGRAM_GROUP_CODE" val="l1-2"/>
  <p:tag name="KSO_WM_SLIDE_DIAGTYPE" val="l"/>
  <p:tag name="KSO_WM_SLIDE_LAYOUT" val="a_i_l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&quot;NaN&quot;,&quot;top&quot;:&quot;NaN&quot;,&quot;right&quot;:&quot;NaN&quot;,&quot;bottom&quot;:&quot;NaN&quot;,&quot;leftAbs&quot;:false,&quot;topAbs&quot;:false,&quot;rightAbs&quot;:false,&quot;bottomAbs&quot;:false},{&quot;type&quot;:&quot;frame&quot;,&quot;left&quot;:&quot;NaN&quot;,&quot;top&quot;:&quot;NaN&quot;,&quot;right&quot;:&quot;NaN&quot;,&quot;bottom&quot;:&quot;NaN&quot;,&quot;leftAbs&quot;:false,&quot;topAbs&quot;:false,&quot;rightAbs&quot;:false,&quot;bottomAbs&quot;:false}]}"/>
  <p:tag name="KSO_WM_SLIDE_BACKGROUND" val="[&quot;general&quot;,&quot;frame&quot;]"/>
  <p:tag name="KSO_WM_SLIDE_RATIO" val="1.777778"/>
  <p:tag name="KSO_WM_TEMPLATE_MASTER_TYPE" val="1"/>
  <p:tag name="KSO_WM_TEMPLATE_COLOR_TYPE" val="1"/>
  <p:tag name="KSO_WM_TEMPLATE_CATEGORY" val="custom"/>
  <p:tag name="KSO_WM_TEMPLATE_INDEX" val="20204427"/>
  <p:tag name="KSO_WM_SLIDE_ID" val="custom20204427_1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27"/>
  <p:tag name="KSO_WM_UNIT_ID" val="custom20204427_11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TEMPLATE_CATEGORY" val="custom"/>
  <p:tag name="KSO_WM_TEMPLATE_INDEX" val="20204427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04427_11*i*1"/>
  <p:tag name="KSO_WM_UNIT_LAYERLEVEL" val="1"/>
  <p:tag name="KSO_WM_TAG_VERSION" val="1.0"/>
  <p:tag name="KSO_WM_BEAUTIFY_FLAG" val="#wm#"/>
  <p:tag name="KSO_WM_UNIT_USESOURCEFORMAT_APPLY" val="1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TEMPLATE_CATEGORY" val="custom"/>
  <p:tag name="KSO_WM_TEMPLATE_INDEX" val="20204427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04427_11*i*2"/>
  <p:tag name="KSO_WM_UNIT_LAYERLEVEL" val="1"/>
  <p:tag name="KSO_WM_TAG_VERSION" val="1.0"/>
  <p:tag name="KSO_WM_BEAUTIFY_FLAG" val="#wm#"/>
  <p:tag name="KSO_WM_UNIT_USESOURCEFORMAT_APPLY" val="1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DIAGRAM_GROUP_CODE" val="l1-2"/>
  <p:tag name="KSO_WM_TEMPLATE_CATEGORY" val="custom"/>
  <p:tag name="KSO_WM_TEMPLATE_INDEX" val="20204427"/>
  <p:tag name="KSO_WM_UNIT_ID" val="custom20204427_11*a*1"/>
  <p:tag name="KSO_WM_UNIT_TEXT_FILL_FORE_SCHEMECOLOR_INDEX" val="13"/>
  <p:tag name="KSO_WM_UNIT_TEXT_FILL_TYPE" val="1"/>
  <p:tag name="KSO_WM_UNIT_USESOURCEFORMAT_APPLY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2eea4476-deab-4d6f-9522-7b466c905310}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ITEM_CNT" val="3"/>
  <p:tag name="KSO_WM_SLIDE_INDEX" val="11"/>
  <p:tag name="KSO_WM_TAG_VERSION" val="1.0"/>
  <p:tag name="KSO_WM_BEAUTIFY_FLAG" val="#wm#"/>
  <p:tag name="KSO_WM_SLIDE_TYPE" val="text"/>
  <p:tag name="KSO_WM_SLIDE_SUBTYPE" val="diag"/>
  <p:tag name="KSO_WM_SLIDE_SIZE" val="863.547*331.494"/>
  <p:tag name="KSO_WM_SLIDE_POSITION" val="48.3028*160.6"/>
  <p:tag name="KSO_WM_DIAGRAM_GROUP_CODE" val="l1-2"/>
  <p:tag name="KSO_WM_SLIDE_DIAGTYPE" val="l"/>
  <p:tag name="KSO_WM_SLIDE_LAYOUT" val="a_i_l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&quot;NaN&quot;,&quot;top&quot;:&quot;NaN&quot;,&quot;right&quot;:&quot;NaN&quot;,&quot;bottom&quot;:&quot;NaN&quot;,&quot;leftAbs&quot;:false,&quot;topAbs&quot;:false,&quot;rightAbs&quot;:false,&quot;bottomAbs&quot;:false},{&quot;type&quot;:&quot;frame&quot;,&quot;left&quot;:&quot;NaN&quot;,&quot;top&quot;:&quot;NaN&quot;,&quot;right&quot;:&quot;NaN&quot;,&quot;bottom&quot;:&quot;NaN&quot;,&quot;leftAbs&quot;:false,&quot;topAbs&quot;:false,&quot;rightAbs&quot;:false,&quot;bottomAbs&quot;:false}]}"/>
  <p:tag name="KSO_WM_SLIDE_BACKGROUND" val="[&quot;general&quot;,&quot;frame&quot;]"/>
  <p:tag name="KSO_WM_SLIDE_RATIO" val="1.777778"/>
  <p:tag name="KSO_WM_TEMPLATE_MASTER_TYPE" val="1"/>
  <p:tag name="KSO_WM_TEMPLATE_COLOR_TYPE" val="1"/>
  <p:tag name="KSO_WM_TEMPLATE_CATEGORY" val="custom"/>
  <p:tag name="KSO_WM_TEMPLATE_INDEX" val="20204427"/>
  <p:tag name="KSO_WM_SLIDE_ID" val="custom20204427_11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27"/>
  <p:tag name="KSO_WM_UNIT_ID" val="custom20204427_11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TEMPLATE_CATEGORY" val="custom"/>
  <p:tag name="KSO_WM_TEMPLATE_INDEX" val="20204427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04427_11*i*1"/>
  <p:tag name="KSO_WM_UNIT_LAYERLEVEL" val="1"/>
  <p:tag name="KSO_WM_TAG_VERSION" val="1.0"/>
  <p:tag name="KSO_WM_BEAUTIFY_FLAG" val="#wm#"/>
  <p:tag name="KSO_WM_UNIT_USESOURCEFORMAT_APPLY" val="1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TEMPLATE_CATEGORY" val="custom"/>
  <p:tag name="KSO_WM_TEMPLATE_INDEX" val="20204427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04427_11*i*2"/>
  <p:tag name="KSO_WM_UNIT_LAYERLEVEL" val="1"/>
  <p:tag name="KSO_WM_TAG_VERSION" val="1.0"/>
  <p:tag name="KSO_WM_BEAUTIFY_FLAG" val="#wm#"/>
  <p:tag name="KSO_WM_UNIT_USESOURCEFORMAT_APPLY" val="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DIAGRAM_GROUP_CODE" val="l1-2"/>
  <p:tag name="KSO_WM_TEMPLATE_CATEGORY" val="custom"/>
  <p:tag name="KSO_WM_TEMPLATE_INDEX" val="20204427"/>
  <p:tag name="KSO_WM_UNIT_ID" val="custom20204427_11*a*1"/>
  <p:tag name="KSO_WM_UNIT_TEXT_FILL_FORE_SCHEMECOLOR_INDEX" val="13"/>
  <p:tag name="KSO_WM_UNIT_TEXT_FILL_TYPE" val="1"/>
  <p:tag name="KSO_WM_UNIT_USESOURCEFORMAT_APPLY" val="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ITEM_CNT" val="3"/>
  <p:tag name="KSO_WM_SLIDE_INDEX" val="11"/>
  <p:tag name="KSO_WM_TAG_VERSION" val="1.0"/>
  <p:tag name="KSO_WM_BEAUTIFY_FLAG" val="#wm#"/>
  <p:tag name="KSO_WM_SLIDE_TYPE" val="text"/>
  <p:tag name="KSO_WM_SLIDE_SUBTYPE" val="diag"/>
  <p:tag name="KSO_WM_SLIDE_SIZE" val="863.547*331.494"/>
  <p:tag name="KSO_WM_SLIDE_POSITION" val="48.3028*160.6"/>
  <p:tag name="KSO_WM_DIAGRAM_GROUP_CODE" val="l1-2"/>
  <p:tag name="KSO_WM_SLIDE_DIAGTYPE" val="l"/>
  <p:tag name="KSO_WM_SLIDE_LAYOUT" val="a_i_l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&quot;NaN&quot;,&quot;top&quot;:&quot;NaN&quot;,&quot;right&quot;:&quot;NaN&quot;,&quot;bottom&quot;:&quot;NaN&quot;,&quot;leftAbs&quot;:false,&quot;topAbs&quot;:false,&quot;rightAbs&quot;:false,&quot;bottomAbs&quot;:false},{&quot;type&quot;:&quot;frame&quot;,&quot;left&quot;:&quot;NaN&quot;,&quot;top&quot;:&quot;NaN&quot;,&quot;right&quot;:&quot;NaN&quot;,&quot;bottom&quot;:&quot;NaN&quot;,&quot;leftAbs&quot;:false,&quot;topAbs&quot;:false,&quot;rightAbs&quot;:false,&quot;bottomAbs&quot;:false}]}"/>
  <p:tag name="KSO_WM_SLIDE_BACKGROUND" val="[&quot;general&quot;,&quot;frame&quot;]"/>
  <p:tag name="KSO_WM_SLIDE_RATIO" val="1.777778"/>
  <p:tag name="KSO_WM_TEMPLATE_MASTER_TYPE" val="1"/>
  <p:tag name="KSO_WM_TEMPLATE_COLOR_TYPE" val="1"/>
  <p:tag name="KSO_WM_TEMPLATE_CATEGORY" val="custom"/>
  <p:tag name="KSO_WM_TEMPLATE_INDEX" val="20204427"/>
  <p:tag name="KSO_WM_SLIDE_ID" val="custom20204427_1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27"/>
  <p:tag name="KSO_WM_UNIT_ID" val="custom20204427_11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TEMPLATE_CATEGORY" val="custom"/>
  <p:tag name="KSO_WM_TEMPLATE_INDEX" val="20204427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04427_11*i*1"/>
  <p:tag name="KSO_WM_UNIT_LAYERLEVEL" val="1"/>
  <p:tag name="KSO_WM_TAG_VERSION" val="1.0"/>
  <p:tag name="KSO_WM_BEAUTIFY_FLAG" val="#wm#"/>
  <p:tag name="KSO_WM_UNIT_USESOURCEFORMAT_APPLY" val="1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TEMPLATE_CATEGORY" val="custom"/>
  <p:tag name="KSO_WM_TEMPLATE_INDEX" val="20204427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04427_11*i*2"/>
  <p:tag name="KSO_WM_UNIT_LAYERLEVEL" val="1"/>
  <p:tag name="KSO_WM_TAG_VERSION" val="1.0"/>
  <p:tag name="KSO_WM_BEAUTIFY_FLAG" val="#wm#"/>
  <p:tag name="KSO_WM_UNIT_USESOURCEFORMAT_APPLY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SLIDE_ITEM_CNT" val="3"/>
  <p:tag name="KSO_WM_SLIDE_INDEX" val="11"/>
  <p:tag name="KSO_WM_TAG_VERSION" val="1.0"/>
  <p:tag name="KSO_WM_BEAUTIFY_FLAG" val="#wm#"/>
  <p:tag name="KSO_WM_SLIDE_TYPE" val="text"/>
  <p:tag name="KSO_WM_SLIDE_SUBTYPE" val="diag"/>
  <p:tag name="KSO_WM_SLIDE_SIZE" val="863.547*331.494"/>
  <p:tag name="KSO_WM_SLIDE_POSITION" val="48.3028*160.6"/>
  <p:tag name="KSO_WM_DIAGRAM_GROUP_CODE" val="l1-2"/>
  <p:tag name="KSO_WM_SLIDE_DIAGTYPE" val="l"/>
  <p:tag name="KSO_WM_SLIDE_LAYOUT" val="a_i_l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&quot;:{&quot;left&quot;:1.69,&quot;top&quot;:1.69,&quot;right&quot;:1.69,&quot;bottom&quot;:1.69},&quot;edge&quot;:{&quot;left&quot;:true,&quot;top&quot;:true,&quot;right&quot;:true,&quot;bottom&quot;:true},&quot;backgroundInfo&quot;:[{&quot;type&quot;:&quot;general&quot;,&quot;left&quot;:&quot;NaN&quot;,&quot;top&quot;:&quot;NaN&quot;,&quot;right&quot;:&quot;NaN&quot;,&quot;bottom&quot;:&quot;NaN&quot;,&quot;leftAbs&quot;:false,&quot;topAbs&quot;:false,&quot;rightAbs&quot;:false,&quot;bottomAbs&quot;:false},{&quot;type&quot;:&quot;frame&quot;,&quot;left&quot;:&quot;NaN&quot;,&quot;top&quot;:&quot;NaN&quot;,&quot;right&quot;:&quot;NaN&quot;,&quot;bottom&quot;:&quot;NaN&quot;,&quot;leftAbs&quot;:false,&quot;topAbs&quot;:false,&quot;rightAbs&quot;:false,&quot;bottomAbs&quot;:false}]}"/>
  <p:tag name="KSO_WM_SLIDE_BACKGROUND" val="[&quot;general&quot;,&quot;frame&quot;]"/>
  <p:tag name="KSO_WM_SLIDE_RATIO" val="1.777778"/>
  <p:tag name="KSO_WM_TEMPLATE_MASTER_TYPE" val="1"/>
  <p:tag name="KSO_WM_TEMPLATE_COLOR_TYPE" val="1"/>
  <p:tag name="KSO_WM_TEMPLATE_CATEGORY" val="custom"/>
  <p:tag name="KSO_WM_TEMPLATE_INDEX" val="20204427"/>
  <p:tag name="KSO_WM_SLIDE_ID" val="custom20204427_11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UNIT_SUBTYPE" val="h"/>
  <p:tag name="KSO_WM_TEMPLATE_CATEGORY" val="custom"/>
  <p:tag name="KSO_WM_TEMPLATE_INDEX" val="20204427"/>
  <p:tag name="KSO_WM_UNIT_ID" val="custom20204427_11*i*1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LAYERLEVEL" val="1"/>
  <p:tag name="KSO_WM_TAG_VERSION" val="1.0"/>
  <p:tag name="KSO_WM_BEAUTIFY_FLAG" val="#wm#"/>
  <p:tag name="KSO_WM_UNIT_FILL_FORE_SCHEMECOLOR_INDEX" val="15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  <p:tag name="KSO_WM_UNIT_USESOURCEFORMAT_APPLY" val="1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TEMPLATE_CATEGORY" val="custom"/>
  <p:tag name="KSO_WM_TEMPLATE_INDEX" val="20204427"/>
  <p:tag name="KSO_WM_UNIT_TYPE" val="i"/>
  <p:tag name="KSO_WM_UNIT_INDEX" val="1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04427_11*i*1"/>
  <p:tag name="KSO_WM_UNIT_LAYERLEVEL" val="1"/>
  <p:tag name="KSO_WM_TAG_VERSION" val="1.0"/>
  <p:tag name="KSO_WM_BEAUTIFY_FLAG" val="#wm#"/>
  <p:tag name="KSO_WM_UNIT_USESOURCEFORMAT_APPLY" val="1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TEMPLATE_CATEGORY" val="custom"/>
  <p:tag name="KSO_WM_TEMPLATE_INDEX" val="20204427"/>
  <p:tag name="KSO_WM_UNIT_TYPE" val="i"/>
  <p:tag name="KSO_WM_UNIT_INDEX" val="2"/>
  <p:tag name="KSO_WM_UNIT_HIGHLIGHT" val="0"/>
  <p:tag name="KSO_WM_UNIT_COMPATIBLE" val="0"/>
  <p:tag name="KSO_WM_UNIT_DIAGRAM_ISNUMVISUAL" val="0"/>
  <p:tag name="KSO_WM_UNIT_DIAGRAM_ISREFERUNIT" val="0"/>
  <p:tag name="KSO_WM_DIAGRAM_GROUP_CODE" val="l1-2"/>
  <p:tag name="KSO_WM_UNIT_ID" val="custom20204427_11*i*2"/>
  <p:tag name="KSO_WM_UNIT_LAYERLEVEL" val="1"/>
  <p:tag name="KSO_WM_TAG_VERSION" val="1.0"/>
  <p:tag name="KSO_WM_BEAUTIFY_FLAG" val="#wm#"/>
  <p:tag name="KSO_WM_UNIT_USESOURCEFORMAT_APPLY" val="1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PRESET_TEXT" val="单击此处添加大标题"/>
  <p:tag name="KSO_WM_UNIT_NOCLEAR" val="0"/>
  <p:tag name="KSO_WM_UNIT_VALUE" val="26"/>
  <p:tag name="KSO_WM_UNIT_TYPE" val="a"/>
  <p:tag name="KSO_WM_UNIT_INDEX" val="1"/>
  <p:tag name="KSO_WM_UNIT_BLOCK" val="0"/>
  <p:tag name="KSO_WM_DIAGRAM_GROUP_CODE" val="l1-2"/>
  <p:tag name="KSO_WM_TEMPLATE_CATEGORY" val="custom"/>
  <p:tag name="KSO_WM_TEMPLATE_INDEX" val="20204427"/>
  <p:tag name="KSO_WM_UNIT_ID" val="custom20204427_11*a*1"/>
  <p:tag name="KSO_WM_UNIT_TEXT_FILL_FORE_SCHEMECOLOR_INDEX" val="13"/>
  <p:tag name="KSO_WM_UNIT_TEXT_FILL_TYPE" val="1"/>
  <p:tag name="KSO_WM_UNIT_USESOURCEFORMAT_APPLY" val="1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SUBCATEGORY" val="0"/>
  <p:tag name="KSO_WM_SLIDE_TYPE" val="endPage"/>
  <p:tag name="KSO_WM_SLIDE_SUBTYPE" val="pureTxt"/>
  <p:tag name="KSO_WM_SLIDE_ITEM_CNT" val="0"/>
  <p:tag name="KSO_WM_SLIDE_INDEX" val="41"/>
  <p:tag name="KSO_WM_TAG_VERSION" val="1.0"/>
  <p:tag name="KSO_WM_SLIDE_LAYOUT" val="a_b_f"/>
  <p:tag name="KSO_WM_SLIDE_LAYOUT_CNT" val="1_1_2"/>
  <p:tag name="KSO_WM_TEMPLATE_MASTER_TYPE" val="1"/>
  <p:tag name="KSO_WM_TEMPLATE_COLOR_TYPE" val="1"/>
  <p:tag name="KSO_WM_TEMPLATE_CATEGORY" val="custom"/>
  <p:tag name="KSO_WM_TEMPLATE_INDEX" val="20204427"/>
  <p:tag name="KSO_WM_SLIDE_ID" val="custom20204427_41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TEMPLATE_CATEGORY" val="custom"/>
  <p:tag name="KSO_WM_TEMPLATE_INDEX" val="20204427"/>
  <p:tag name="KSO_WM_UNIT_ID" val="custom20204427_41*i*1"/>
  <p:tag name="KSO_WM_UNIT_TYPE" val="i"/>
  <p:tag name="KSO_WM_UNIT_INDEX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1"/>
  <p:tag name="KSO_WM_UNIT_VALUE" val="10"/>
  <p:tag name="KSO_WM_UNIT_TYPE" val="a"/>
  <p:tag name="KSO_WM_UNIT_INDEX" val="1"/>
  <p:tag name="KSO_WM_UNIT_PRESET_TEXT" val="谢谢"/>
  <p:tag name="KSO_WM_TEMPLATE_CATEGORY" val="custom"/>
  <p:tag name="KSO_WM_TEMPLATE_INDEX" val="20204427"/>
  <p:tag name="KSO_WM_UNIT_ID" val="custom20204427_41*a*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LAYERLEVEL" val="1"/>
  <p:tag name="KSO_WM_TAG_VERSION" val="1.0"/>
  <p:tag name="KSO_WM_BEAUTIFY_FLAG" val="#wm#"/>
  <p:tag name="KSO_WM_UNIT_PRESET_TEXT" val="2020/01/01"/>
  <p:tag name="KSO_WM_TEMPLATE_CATEGORY" val="custom"/>
  <p:tag name="KSO_WM_TEMPLATE_INDEX" val="20204427"/>
  <p:tag name="KSO_WM_UNIT_ID" val="custom20204427_41*f*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31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204317"/>
  <p:tag name="KSO_WM_TEMPLATE_SUBCATEGORY" val="0"/>
  <p:tag name="KSO_WM_TEMPLATE_MASTER_TYPE" val="1"/>
  <p:tag name="KSO_WM_TEMPLATE_COLOR_TYPE" val="1"/>
  <p:tag name="KSO_WM_TEMPLATE_MASTER_THUMB_INDEX" val="12"/>
  <p:tag name="KSO_WM_TEMPLATE_THUMBS_INDEX" val="1、4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SUBTYPE" val="h"/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webwppDef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WPS主题色">
      <a:dk1>
        <a:srgbClr val="000000"/>
      </a:dk1>
      <a:lt1>
        <a:srgbClr val="FFFFFF"/>
      </a:lt1>
      <a:dk2>
        <a:srgbClr val="EAEFEF"/>
      </a:dk2>
      <a:lt2>
        <a:srgbClr val="FBFCFC"/>
      </a:lt2>
      <a:accent1>
        <a:srgbClr val="33AAB8"/>
      </a:accent1>
      <a:accent2>
        <a:srgbClr val="2895D6"/>
      </a:accent2>
      <a:accent3>
        <a:srgbClr val="377DE4"/>
      </a:accent3>
      <a:accent4>
        <a:srgbClr val="5D61D4"/>
      </a:accent4>
      <a:accent5>
        <a:srgbClr val="9047A4"/>
      </a:accent5>
      <a:accent6>
        <a:srgbClr val="B8336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337</Words>
  <Application>Microsoft Office PowerPoint</Application>
  <PresentationFormat>宽屏</PresentationFormat>
  <Paragraphs>73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微软雅黑</vt:lpstr>
      <vt:lpstr>Arial</vt:lpstr>
      <vt:lpstr>Times New Roman</vt:lpstr>
      <vt:lpstr>汉仪旗黑-75S</vt:lpstr>
      <vt:lpstr>宋体</vt:lpstr>
      <vt:lpstr>webwppDefTheme</vt:lpstr>
      <vt:lpstr>1_Office 主题​​</vt:lpstr>
      <vt:lpstr>评审意见反馈及修改</vt:lpstr>
      <vt:lpstr>PowerPoint 演示文稿</vt:lpstr>
      <vt:lpstr>PowerPoint 演示文稿</vt:lpstr>
      <vt:lpstr>PowerPoint 演示文稿</vt:lpstr>
      <vt:lpstr>PowerPoint 演示文稿</vt:lpstr>
      <vt:lpstr>关于G和H组增加的测试用例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评审意见反馈及修改</dc:title>
  <dc:creator/>
  <cp:lastModifiedBy>许栋亮</cp:lastModifiedBy>
  <cp:revision>1</cp:revision>
  <dcterms:created xsi:type="dcterms:W3CDTF">2020-05-22T08:26:07Z</dcterms:created>
  <dcterms:modified xsi:type="dcterms:W3CDTF">2020-05-22T08:29:32Z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</Properties>
</file>